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399"/>
    <a:srgbClr val="0099FF"/>
    <a:srgbClr val="CCE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1596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rgbClr val="003399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757168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935980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523789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04656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513985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11050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135507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062000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736501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920626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23061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CEC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4BF4CF-77F6-48F8-8220-518EA47E9B4C}" type="datetimeFigureOut">
              <a:rPr lang="en-GB" smtClean="0"/>
              <a:t>12/03/2014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194505-5960-49BB-8EE6-DBA27BDD49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39256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003399"/>
          </a:solidFill>
          <a:latin typeface="Brush Script MT" pitchFamily="66" charset="0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rgbClr val="003399"/>
          </a:solidFill>
          <a:latin typeface="Brush Script MT" pitchFamily="66" charset="0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rgbClr val="003399"/>
          </a:solidFill>
          <a:latin typeface="Brush Script MT" pitchFamily="66" charset="0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rgbClr val="003399"/>
          </a:solidFill>
          <a:latin typeface="Brush Script MT" pitchFamily="66" charset="0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rgbClr val="003399"/>
          </a:solidFill>
          <a:latin typeface="Brush Script MT" pitchFamily="66" charset="0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rgbClr val="003399"/>
          </a:solidFill>
          <a:latin typeface="Brush Script MT" pitchFamily="66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solidFill>
            <a:srgbClr val="0099FF"/>
          </a:solidFill>
        </p:spPr>
        <p:txBody>
          <a:bodyPr/>
          <a:lstStyle/>
          <a:p>
            <a:r>
              <a:rPr lang="en-GB" dirty="0" smtClean="0"/>
              <a:t>Tour of Yorkshire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 smtClean="0"/>
              <a:t>7 – 12 July 2014</a:t>
            </a:r>
            <a:endParaRPr lang="en-GB" dirty="0"/>
          </a:p>
        </p:txBody>
      </p:sp>
      <p:sp>
        <p:nvSpPr>
          <p:cNvPr id="4" name="TextBox 3"/>
          <p:cNvSpPr txBox="1"/>
          <p:nvPr/>
        </p:nvSpPr>
        <p:spPr>
          <a:xfrm>
            <a:off x="467544" y="6021288"/>
            <a:ext cx="27363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dirty="0" smtClean="0">
                <a:solidFill>
                  <a:srgbClr val="003399"/>
                </a:solidFill>
                <a:latin typeface="Brush Script MT" pitchFamily="66" charset="0"/>
              </a:rPr>
              <a:t>PMMM Cycles Ltd</a:t>
            </a:r>
            <a:endParaRPr lang="en-GB" dirty="0">
              <a:solidFill>
                <a:srgbClr val="003399"/>
              </a:solidFill>
              <a:latin typeface="Brush Script MT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948998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Tour of Yorkshire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2014-03-12T10:04:06Z</dcterms:created>
  <dcterms:modified xsi:type="dcterms:W3CDTF">2014-03-12T10:46:45Z</dcterms:modified>
</cp:coreProperties>
</file>

<file path=docProps/thumbnail.jpeg>
</file>