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99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339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BF4CF-77F6-48F8-8220-518EA47E9B4C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4505-5960-49BB-8EE6-DBA27BDD4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716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BF4CF-77F6-48F8-8220-518EA47E9B4C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4505-5960-49BB-8EE6-DBA27BDD4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59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BF4CF-77F6-48F8-8220-518EA47E9B4C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4505-5960-49BB-8EE6-DBA27BDD4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378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BF4CF-77F6-48F8-8220-518EA47E9B4C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4505-5960-49BB-8EE6-DBA27BDD4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65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BF4CF-77F6-48F8-8220-518EA47E9B4C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4505-5960-49BB-8EE6-DBA27BDD4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398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BF4CF-77F6-48F8-8220-518EA47E9B4C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4505-5960-49BB-8EE6-DBA27BDD4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05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BF4CF-77F6-48F8-8220-518EA47E9B4C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4505-5960-49BB-8EE6-DBA27BDD4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550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BF4CF-77F6-48F8-8220-518EA47E9B4C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4505-5960-49BB-8EE6-DBA27BDD4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200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BF4CF-77F6-48F8-8220-518EA47E9B4C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4505-5960-49BB-8EE6-DBA27BDD4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650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BF4CF-77F6-48F8-8220-518EA47E9B4C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4505-5960-49BB-8EE6-DBA27BDD4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062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BF4CF-77F6-48F8-8220-518EA47E9B4C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4505-5960-49BB-8EE6-DBA27BDD4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06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BF4CF-77F6-48F8-8220-518EA47E9B4C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94505-5960-49BB-8EE6-DBA27BDD4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925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3399"/>
          </a:solidFill>
          <a:latin typeface="Brush Script MT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3399"/>
          </a:solidFill>
          <a:latin typeface="Brush Script MT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3399"/>
          </a:solidFill>
          <a:latin typeface="Brush Script MT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3399"/>
          </a:solidFill>
          <a:latin typeface="Brush Script MT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3399"/>
          </a:solidFill>
          <a:latin typeface="Brush Script MT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3399"/>
          </a:solidFill>
          <a:latin typeface="Brush Script MT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0099FF"/>
          </a:solidFill>
        </p:spPr>
        <p:txBody>
          <a:bodyPr/>
          <a:lstStyle/>
          <a:p>
            <a:r>
              <a:rPr lang="en-GB" dirty="0" smtClean="0"/>
              <a:t>Tour of Yorkshire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7 – 12 July 2014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02128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3399"/>
                </a:solidFill>
                <a:latin typeface="Brush Script MT" pitchFamily="66" charset="0"/>
              </a:rPr>
              <a:t>PMMM Cycles Ltd</a:t>
            </a:r>
            <a:endParaRPr lang="en-GB" dirty="0">
              <a:solidFill>
                <a:srgbClr val="003399"/>
              </a:solidFill>
              <a:latin typeface="Brus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899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Tour of Yorkshire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2014-03-12T10:04:06Z</dcterms:created>
  <dcterms:modified xsi:type="dcterms:W3CDTF">2014-03-12T10:46:45Z</dcterms:modified>
</cp:coreProperties>
</file>