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626E5-29C1-42D7-B597-CFC3D4C8FB25}" type="datetimeFigureOut">
              <a:rPr lang="en-US" smtClean="0"/>
              <a:pPr/>
              <a:t>12/1/2008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47AC4-F00E-458E-99AC-39C0B5AE4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Fuels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The main fuels </a:t>
            </a:r>
            <a:r>
              <a:rPr lang="en-US" dirty="0" smtClean="0">
                <a:solidFill>
                  <a:schemeClr val="bg2"/>
                </a:solidFill>
              </a:rPr>
              <a:t>that </a:t>
            </a:r>
            <a:r>
              <a:rPr lang="en-US" dirty="0" smtClean="0">
                <a:solidFill>
                  <a:schemeClr val="bg2"/>
                </a:solidFill>
              </a:rPr>
              <a:t>we use today for the generation of energy are: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Coal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Natural Gas</a:t>
            </a:r>
          </a:p>
          <a:p>
            <a:pPr lvl="2"/>
            <a:r>
              <a:rPr lang="en-US" dirty="0" smtClean="0">
                <a:solidFill>
                  <a:schemeClr val="bg2"/>
                </a:solidFill>
              </a:rPr>
              <a:t>Mainly made up of Methane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Petroleum</a:t>
            </a:r>
          </a:p>
          <a:p>
            <a:pPr lvl="2"/>
            <a:r>
              <a:rPr lang="en-US" dirty="0" smtClean="0">
                <a:solidFill>
                  <a:schemeClr val="bg2"/>
                </a:solidFill>
              </a:rPr>
              <a:t>This is a mixture of Hydrocarbons, this is used in car engines.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285852" y="357166"/>
            <a:ext cx="6587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main types of fuel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4099" name="Picture 3" descr="C:\Users\Admin\Pictures\506786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85728"/>
            <a:ext cx="857250" cy="857250"/>
          </a:xfrm>
          <a:prstGeom prst="rect">
            <a:avLst/>
          </a:prstGeom>
          <a:noFill/>
        </p:spPr>
      </p:pic>
      <p:pic>
        <p:nvPicPr>
          <p:cNvPr id="8" name="Picture 3" descr="C:\Users\Admin\Pictures\506786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48" y="357166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remains of really old trees.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This is fossil fuel and so produces </a:t>
            </a:r>
            <a:r>
              <a:rPr lang="en-US" b="1" dirty="0">
                <a:solidFill>
                  <a:schemeClr val="bg1"/>
                </a:solidFill>
              </a:rPr>
              <a:t>S</a:t>
            </a:r>
            <a:r>
              <a:rPr lang="en-US" b="1" dirty="0" smtClean="0">
                <a:solidFill>
                  <a:schemeClr val="bg1"/>
                </a:solidFill>
              </a:rPr>
              <a:t>ulphur dioxide.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868" y="428604"/>
            <a:ext cx="20002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Coal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3074" name="Picture 2" descr="C:\Users\Admin\Pictures\507270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2928934"/>
            <a:ext cx="785812" cy="7858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428736"/>
            <a:ext cx="8229600" cy="482919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Fractional distillation is the process of the separation of fuels from crude </a:t>
            </a:r>
            <a:r>
              <a:rPr lang="en-US" dirty="0" smtClean="0">
                <a:solidFill>
                  <a:schemeClr val="bg1"/>
                </a:solidFill>
              </a:rPr>
              <a:t>oil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The first fraction is the fraction that has the lowest boiling point and the last one is the one that has the lowest</a:t>
            </a:r>
            <a:endParaRPr lang="en-GB" dirty="0" smtClean="0">
              <a:solidFill>
                <a:schemeClr val="bg1"/>
              </a:solidFill>
            </a:endParaRPr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428728" y="357166"/>
            <a:ext cx="64486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Fractional Distillation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olumn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99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Fuels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Fuels</dc:title>
  <dc:creator>Nafiul Islam</dc:creator>
  <cp:lastModifiedBy>Nafiul Islam</cp:lastModifiedBy>
  <cp:revision>10</cp:revision>
  <dcterms:created xsi:type="dcterms:W3CDTF">2008-12-01T10:52:48Z</dcterms:created>
  <dcterms:modified xsi:type="dcterms:W3CDTF">2008-12-01T16:41:32Z</dcterms:modified>
</cp:coreProperties>
</file>