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1" r:id="rId3"/>
    <p:sldId id="276" r:id="rId4"/>
    <p:sldId id="277" r:id="rId5"/>
    <p:sldId id="278" r:id="rId6"/>
    <p:sldId id="279" r:id="rId7"/>
    <p:sldId id="272" r:id="rId8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7" autoAdjust="0"/>
  </p:normalViewPr>
  <p:slideViewPr>
    <p:cSldViewPr>
      <p:cViewPr varScale="1">
        <p:scale>
          <a:sx n="88" d="100"/>
          <a:sy n="88" d="100"/>
        </p:scale>
        <p:origin x="-528" y="-108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Drag</a:t>
            </a:r>
            <a:r>
              <a:rPr lang="en-GB" baseline="0" dirty="0" smtClean="0"/>
              <a:t> forces and free body diagrams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Drag</a:t>
            </a:r>
            <a:r>
              <a:rPr lang="en-GB" baseline="0" dirty="0" smtClean="0"/>
              <a:t> forces and free body diagrams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Drag forces &amp; free bodies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9387" y="1478101"/>
            <a:ext cx="6460613" cy="317009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Understand the causes of drag forces between two solid </a:t>
            </a:r>
            <a:r>
              <a:rPr lang="en-GB" sz="2000" b="1" dirty="0" smtClean="0"/>
              <a:t>surfaces</a:t>
            </a:r>
          </a:p>
          <a:p>
            <a:endParaRPr lang="en-US" sz="2000" dirty="0" smtClean="0"/>
          </a:p>
          <a:p>
            <a:r>
              <a:rPr lang="en-GB" sz="2000" b="1" dirty="0" smtClean="0"/>
              <a:t>Understand the reason for aerodynamic </a:t>
            </a:r>
            <a:r>
              <a:rPr lang="en-GB" sz="2000" b="1" dirty="0" smtClean="0"/>
              <a:t>drag</a:t>
            </a:r>
          </a:p>
          <a:p>
            <a:endParaRPr lang="en-US" sz="2000" dirty="0" smtClean="0"/>
          </a:p>
          <a:p>
            <a:r>
              <a:rPr lang="en-GB" sz="2000" b="1" dirty="0" smtClean="0"/>
              <a:t>Understand the effect of air drag on a falling object gradually producing a force opposing weight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240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Mass &amp; weight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5800" y="2895600"/>
            <a:ext cx="5943600" cy="11430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Force of gravity acts at a point.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57400" y="1447800"/>
            <a:ext cx="2971800" cy="1219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 = ma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g = F/m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105400" y="1905000"/>
            <a:ext cx="2057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p28,29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371600" y="4340423"/>
            <a:ext cx="464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centre </a:t>
            </a:r>
            <a:r>
              <a:rPr lang="en-GB" dirty="0" smtClean="0"/>
              <a:t>of </a:t>
            </a:r>
            <a:r>
              <a:rPr lang="en-GB" dirty="0" smtClean="0"/>
              <a:t>gravity vs. centre </a:t>
            </a:r>
            <a:r>
              <a:rPr lang="en-GB" dirty="0" smtClean="0"/>
              <a:t>of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Free-body diagrams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59436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6200000">
            <a:off x="4514746" y="1886054"/>
            <a:ext cx="1416549" cy="1302042"/>
            <a:chOff x="1295400" y="2738443"/>
            <a:chExt cx="1416549" cy="1302042"/>
          </a:xfrm>
        </p:grpSpPr>
        <p:sp>
          <p:nvSpPr>
            <p:cNvPr id="14" name="Oval 13"/>
            <p:cNvSpPr/>
            <p:nvPr/>
          </p:nvSpPr>
          <p:spPr>
            <a:xfrm>
              <a:off x="1295400" y="3048000"/>
              <a:ext cx="6858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 rot="14641284">
              <a:off x="2140449" y="2547943"/>
              <a:ext cx="381000" cy="7620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rot="17848398">
              <a:off x="2140417" y="3468985"/>
              <a:ext cx="381000" cy="7620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own Arrow 22"/>
          <p:cNvSpPr/>
          <p:nvPr/>
        </p:nvSpPr>
        <p:spPr>
          <a:xfrm>
            <a:off x="5029199" y="3352801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143000" y="2438400"/>
            <a:ext cx="2971800" cy="1219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show all forces acting on a single object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3810000"/>
            <a:ext cx="3657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Drag forces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434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p24-25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1752600" y="16002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 you name 2 drag forces?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0" y="2209800"/>
            <a:ext cx="5943600" cy="11430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Friction &amp; air-resistance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36576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the cause of each?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Friction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434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p24-25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160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are the causes of friction?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0" y="2209800"/>
            <a:ext cx="5943600" cy="11430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When does it act?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Air resistance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434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p24-25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160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the cause of air resistance?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371600" y="2514600"/>
            <a:ext cx="4876800" cy="11430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What effect will it have on a falling object?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1600200"/>
            <a:ext cx="3048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Drag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Resistance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Friction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Opposing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Aerodynamic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Free fall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terminal velocity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grpSp>
        <p:nvGrpSpPr>
          <p:cNvPr id="9" name="Group 8"/>
          <p:cNvGrpSpPr/>
          <p:nvPr/>
        </p:nvGrpSpPr>
        <p:grpSpPr>
          <a:xfrm>
            <a:off x="4038600" y="1600200"/>
            <a:ext cx="2971800" cy="2667000"/>
            <a:chOff x="4038600" y="1600200"/>
            <a:chExt cx="2971800" cy="2667000"/>
          </a:xfrm>
        </p:grpSpPr>
        <p:sp>
          <p:nvSpPr>
            <p:cNvPr id="10" name="Rounded Rectangle 9"/>
            <p:cNvSpPr/>
            <p:nvPr/>
          </p:nvSpPr>
          <p:spPr>
            <a:xfrm>
              <a:off x="4038600" y="1600200"/>
              <a:ext cx="2971800" cy="266700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1000" y="2286000"/>
              <a:ext cx="2667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u="sng" dirty="0" smtClean="0"/>
                <a:t>Homework:</a:t>
              </a:r>
            </a:p>
            <a:p>
              <a:pPr algn="ctr"/>
              <a:endParaRPr lang="en-GB" sz="1800" dirty="0" smtClean="0"/>
            </a:p>
            <a:p>
              <a:pPr algn="ctr"/>
              <a:r>
                <a:rPr lang="en-GB" sz="1800" dirty="0" smtClean="0"/>
                <a:t>Read through and answer questions on p26, 27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164</Words>
  <Application>Microsoft Office PowerPoint</Application>
  <PresentationFormat>Custom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157</cp:revision>
  <dcterms:created xsi:type="dcterms:W3CDTF">2008-08-30T18:16:19Z</dcterms:created>
  <dcterms:modified xsi:type="dcterms:W3CDTF">2008-09-16T19:43:18Z</dcterms:modified>
</cp:coreProperties>
</file>