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3" r:id="rId2"/>
    <p:sldId id="282" r:id="rId3"/>
    <p:sldId id="272" r:id="rId4"/>
  </p:sldIdLst>
  <p:sldSz cx="7315200" cy="5486400" type="B5JIS"/>
  <p:notesSz cx="6858000" cy="9144000"/>
  <p:defaultTextStyle>
    <a:defPPr>
      <a:defRPr lang="en-US"/>
    </a:defPPr>
    <a:lvl1pPr marL="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6" autoAdjust="0"/>
    <p:restoredTop sz="94667" autoAdjust="0"/>
  </p:normalViewPr>
  <p:slideViewPr>
    <p:cSldViewPr>
      <p:cViewPr varScale="1">
        <p:scale>
          <a:sx n="88" d="100"/>
          <a:sy n="88" d="100"/>
        </p:scale>
        <p:origin x="-1080" y="-108"/>
      </p:cViewPr>
      <p:guideLst>
        <p:guide orient="horz" pos="172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E3C2-B138-4B12-B568-755128EB4889}" type="datetimeFigureOut">
              <a:rPr lang="en-US" smtClean="0"/>
              <a:pPr/>
              <a:t>9/13/2008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C1E9-F2CA-4F5B-89DD-D75BC8412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Newton’s first</a:t>
            </a:r>
            <a:r>
              <a:rPr lang="en-GB" baseline="0" dirty="0" smtClean="0"/>
              <a:t> law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2"/>
            <a:ext cx="1645920" cy="468122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2"/>
            <a:ext cx="4815840" cy="46812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0"/>
            <a:ext cx="6217920" cy="108966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29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6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1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58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1"/>
            <a:ext cx="4089400" cy="468249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1"/>
            <a:ext cx="2406650" cy="375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5736" indent="0">
              <a:buNone/>
              <a:defRPr sz="2200"/>
            </a:lvl2pPr>
            <a:lvl3pPr marL="731472" indent="0">
              <a:buNone/>
              <a:defRPr sz="1900"/>
            </a:lvl3pPr>
            <a:lvl4pPr marL="1097208" indent="0">
              <a:buNone/>
              <a:defRPr sz="1600"/>
            </a:lvl4pPr>
            <a:lvl5pPr marL="1462944" indent="0">
              <a:buNone/>
              <a:defRPr sz="1600"/>
            </a:lvl5pPr>
            <a:lvl6pPr marL="1828680" indent="0">
              <a:buNone/>
              <a:defRPr sz="1600"/>
            </a:lvl6pPr>
            <a:lvl7pPr marL="2194415" indent="0">
              <a:buNone/>
              <a:defRPr sz="1600"/>
            </a:lvl7pPr>
            <a:lvl8pPr marL="2560152" indent="0">
              <a:buNone/>
              <a:defRPr sz="1600"/>
            </a:lvl8pPr>
            <a:lvl9pPr marL="292588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Newton’s first</a:t>
            </a:r>
            <a:r>
              <a:rPr lang="en-GB" baseline="0" dirty="0" smtClean="0"/>
              <a:t> law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47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02" indent="-274302" algn="l" defTabSz="73147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21" indent="-228585" algn="l" defTabSz="73147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76" indent="-182868" algn="l" defTabSz="73147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12" indent="-182868" algn="l" defTabSz="73147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48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84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19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55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6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0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4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15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5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8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838200"/>
            <a:ext cx="68580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Newton’s First Law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2187" y="1702475"/>
            <a:ext cx="6460613" cy="2031325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38500" dist="50800" dir="5400000" sy="-100000" algn="bl" rotWithShape="0"/>
          </a:effectLst>
          <a:scene3d>
            <a:camera prst="perspectiveContrastingRightFacing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 </a:t>
            </a:r>
          </a:p>
          <a:p>
            <a:r>
              <a:rPr lang="en-GB" sz="1800" b="1" dirty="0" smtClean="0"/>
              <a:t>Understand the causes of motion in terms of unbalanced </a:t>
            </a:r>
            <a:r>
              <a:rPr lang="en-GB" sz="1800" b="1" dirty="0" smtClean="0"/>
              <a:t>forces.</a:t>
            </a:r>
          </a:p>
          <a:p>
            <a:endParaRPr lang="en-US" sz="1800" dirty="0" smtClean="0"/>
          </a:p>
          <a:p>
            <a:r>
              <a:rPr lang="en-GB" sz="1800" b="1" dirty="0" smtClean="0"/>
              <a:t>Understand that Newton’s first law of motion deals with forces that are </a:t>
            </a:r>
            <a:r>
              <a:rPr lang="en-GB" sz="1800" b="1" dirty="0" smtClean="0"/>
              <a:t>balanced. 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1066800"/>
            <a:ext cx="5943600" cy="33528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914400" y="1639431"/>
            <a:ext cx="5562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Every object continues in its state of rest or uniform motion in a straight line unless made to change by the total force acting on it.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7400" y="4495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err="1" smtClean="0"/>
              <a:t>Edexcel</a:t>
            </a:r>
            <a:r>
              <a:rPr lang="en-GB" sz="1800" dirty="0" smtClean="0"/>
              <a:t> textbook, p20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81000" y="1752600"/>
            <a:ext cx="3048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Acting</a:t>
            </a:r>
          </a:p>
          <a:p>
            <a:pPr algn="ctr"/>
            <a:endParaRPr lang="en-US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Resultant</a:t>
            </a:r>
          </a:p>
          <a:p>
            <a:pPr algn="ctr"/>
            <a:endParaRPr lang="en-US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GB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Balanced</a:t>
            </a:r>
          </a:p>
          <a:p>
            <a:pPr algn="ctr"/>
            <a:endParaRPr lang="en-US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GB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weight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92606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 smtClean="0"/>
              <a:t>Key words </a:t>
            </a:r>
            <a:r>
              <a:rPr lang="en-GB" sz="1800" u="sng" dirty="0" smtClean="0"/>
              <a:t>you should now recognise...</a:t>
            </a:r>
            <a:endParaRPr lang="en-US" sz="1800" u="sng" dirty="0"/>
          </a:p>
        </p:txBody>
      </p:sp>
      <p:sp>
        <p:nvSpPr>
          <p:cNvPr id="7" name="Rounded Rectangle 6"/>
          <p:cNvSpPr/>
          <p:nvPr/>
        </p:nvSpPr>
        <p:spPr>
          <a:xfrm>
            <a:off x="4038600" y="1600200"/>
            <a:ext cx="2971800" cy="2667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18288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 smtClean="0"/>
              <a:t>Homework:</a:t>
            </a:r>
          </a:p>
          <a:p>
            <a:pPr algn="ctr"/>
            <a:endParaRPr lang="en-GB" sz="1800" dirty="0" smtClean="0"/>
          </a:p>
          <a:p>
            <a:pPr algn="ctr"/>
            <a:endParaRPr lang="en-GB" sz="1800" dirty="0" smtClean="0"/>
          </a:p>
          <a:p>
            <a:pPr algn="ctr"/>
            <a:r>
              <a:rPr lang="en-GB" sz="1800" dirty="0" smtClean="0"/>
              <a:t>Q1,2 and 3, </a:t>
            </a:r>
            <a:r>
              <a:rPr lang="en-GB" sz="1800" dirty="0" smtClean="0"/>
              <a:t>p19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81</Words>
  <Application>Microsoft Office PowerPoint</Application>
  <PresentationFormat>Custom</PresentationFormat>
  <Paragraphs>22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Dan Marsh</dc:creator>
  <cp:lastModifiedBy>Dr Dan Marsh</cp:lastModifiedBy>
  <cp:revision>147</cp:revision>
  <dcterms:created xsi:type="dcterms:W3CDTF">2008-08-30T18:16:19Z</dcterms:created>
  <dcterms:modified xsi:type="dcterms:W3CDTF">2008-09-13T16:33:30Z</dcterms:modified>
</cp:coreProperties>
</file>