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64" r:id="rId4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6" autoAdjust="0"/>
    <p:restoredTop sz="94667" autoAdjust="0"/>
  </p:normalViewPr>
  <p:slideViewPr>
    <p:cSldViewPr>
      <p:cViewPr varScale="1">
        <p:scale>
          <a:sx n="93" d="100"/>
          <a:sy n="93" d="100"/>
        </p:scale>
        <p:origin x="-492" y="-102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</a:t>
            </a:r>
            <a:r>
              <a:rPr lang="en-GB" dirty="0" smtClean="0"/>
              <a:t>– quiz 1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Vectors,</a:t>
            </a:r>
            <a:r>
              <a:rPr lang="en-GB" baseline="0" dirty="0" smtClean="0"/>
              <a:t> scalars &amp; kinematics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9/7/2008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 </a:t>
            </a:r>
            <a:r>
              <a:rPr lang="en-GB" dirty="0" smtClean="0"/>
              <a:t>– quiz 1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43400" y="5126668"/>
            <a:ext cx="2899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Vectors,</a:t>
            </a:r>
            <a:r>
              <a:rPr lang="en-GB" baseline="0" dirty="0" smtClean="0"/>
              <a:t> scalars &amp; kinematics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Quiz of work to date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1/ </a:t>
            </a:r>
            <a:r>
              <a:rPr lang="en-GB" sz="1800" dirty="0" smtClean="0">
                <a:solidFill>
                  <a:schemeClr val="tx2"/>
                </a:solidFill>
              </a:rPr>
              <a:t>Define the term </a:t>
            </a:r>
            <a:r>
              <a:rPr lang="en-GB" sz="1800" b="1" dirty="0" smtClean="0">
                <a:solidFill>
                  <a:schemeClr val="tx2"/>
                </a:solidFill>
              </a:rPr>
              <a:t>‘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mechanics</a:t>
            </a:r>
            <a:r>
              <a:rPr lang="en-GB" sz="1800" b="1" dirty="0" smtClean="0">
                <a:solidFill>
                  <a:schemeClr val="tx2"/>
                </a:solidFill>
              </a:rPr>
              <a:t>’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1336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2a/ </a:t>
            </a:r>
            <a:r>
              <a:rPr lang="en-GB" sz="1800" dirty="0" smtClean="0">
                <a:solidFill>
                  <a:schemeClr val="tx2"/>
                </a:solidFill>
              </a:rPr>
              <a:t>What are the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scalar</a:t>
            </a:r>
            <a:r>
              <a:rPr lang="en-GB" sz="1800" dirty="0" smtClean="0">
                <a:solidFill>
                  <a:schemeClr val="tx2"/>
                </a:solidFill>
              </a:rPr>
              <a:t> terms for ‘how far’ &amp; ‘how fast’?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9718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3a/ </a:t>
            </a:r>
            <a:r>
              <a:rPr lang="en-GB" sz="1800" dirty="0" smtClean="0">
                <a:solidFill>
                  <a:schemeClr val="tx2"/>
                </a:solidFill>
              </a:rPr>
              <a:t>How do you calculate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average velocity</a:t>
            </a:r>
            <a:r>
              <a:rPr lang="en-GB" sz="1800" b="1" dirty="0" smtClean="0">
                <a:solidFill>
                  <a:schemeClr val="tx2"/>
                </a:solidFill>
              </a:rPr>
              <a:t>? </a:t>
            </a:r>
            <a:r>
              <a:rPr lang="en-GB" sz="1800" dirty="0" smtClean="0">
                <a:solidFill>
                  <a:schemeClr val="tx2"/>
                </a:solidFill>
              </a:rPr>
              <a:t>(equation)</a:t>
            </a:r>
          </a:p>
          <a:p>
            <a:r>
              <a:rPr lang="en-GB" sz="1800" b="1" dirty="0" smtClean="0">
                <a:solidFill>
                  <a:schemeClr val="tx2"/>
                </a:solidFill>
              </a:rPr>
              <a:t>3b/ </a:t>
            </a:r>
            <a:r>
              <a:rPr lang="en-GB" sz="1800" dirty="0" smtClean="0">
                <a:solidFill>
                  <a:schemeClr val="tx2"/>
                </a:solidFill>
              </a:rPr>
              <a:t>What are the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units</a:t>
            </a:r>
            <a:r>
              <a:rPr lang="en-GB" sz="1800" b="1" dirty="0" smtClean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of velocity?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4384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2b/ </a:t>
            </a:r>
            <a:r>
              <a:rPr lang="en-GB" sz="1800" dirty="0" smtClean="0">
                <a:solidFill>
                  <a:schemeClr val="tx2"/>
                </a:solidFill>
              </a:rPr>
              <a:t>What are the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vector</a:t>
            </a:r>
            <a:r>
              <a:rPr lang="en-GB" sz="1800" dirty="0" smtClean="0">
                <a:solidFill>
                  <a:schemeClr val="tx2"/>
                </a:solidFill>
              </a:rPr>
              <a:t> terms for ‘how far’ &amp; ‘how fast’?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8862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4a/ </a:t>
            </a:r>
            <a:r>
              <a:rPr lang="en-GB" sz="1800" dirty="0" smtClean="0">
                <a:solidFill>
                  <a:schemeClr val="tx2"/>
                </a:solidFill>
              </a:rPr>
              <a:t>Define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instantaneous velocity</a:t>
            </a:r>
            <a:r>
              <a:rPr lang="en-GB" sz="1800" b="1" dirty="0" smtClean="0">
                <a:solidFill>
                  <a:schemeClr val="tx2"/>
                </a:solidFill>
              </a:rPr>
              <a:t>? </a:t>
            </a:r>
            <a:endParaRPr lang="en-GB" sz="1800" dirty="0" smtClean="0">
              <a:solidFill>
                <a:schemeClr val="tx2"/>
              </a:solidFill>
            </a:endParaRPr>
          </a:p>
          <a:p>
            <a:r>
              <a:rPr lang="en-GB" sz="1800" b="1" dirty="0" smtClean="0">
                <a:solidFill>
                  <a:schemeClr val="tx2"/>
                </a:solidFill>
              </a:rPr>
              <a:t>4b/ </a:t>
            </a:r>
            <a:r>
              <a:rPr lang="en-GB" sz="1800" dirty="0" smtClean="0">
                <a:solidFill>
                  <a:schemeClr val="tx2"/>
                </a:solidFill>
              </a:rPr>
              <a:t>How do you calculate instantaneous velocity?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433" y="1544548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433" y="21336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2433" y="2438400"/>
            <a:ext cx="3048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2433" y="2971800"/>
            <a:ext cx="3048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2433" y="32766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433" y="3886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433" y="41910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5/ </a:t>
            </a:r>
            <a:r>
              <a:rPr lang="en-GB" sz="1800" dirty="0" smtClean="0">
                <a:solidFill>
                  <a:schemeClr val="tx2"/>
                </a:solidFill>
              </a:rPr>
              <a:t>Define the term </a:t>
            </a:r>
            <a:r>
              <a:rPr lang="en-GB" sz="1800" b="1" dirty="0" smtClean="0">
                <a:solidFill>
                  <a:schemeClr val="tx2"/>
                </a:solidFill>
              </a:rPr>
              <a:t>‘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acceleration</a:t>
            </a:r>
            <a:r>
              <a:rPr lang="en-GB" sz="1800" b="1" dirty="0" smtClean="0">
                <a:solidFill>
                  <a:schemeClr val="tx2"/>
                </a:solidFill>
              </a:rPr>
              <a:t>’ </a:t>
            </a:r>
            <a:r>
              <a:rPr lang="en-GB" sz="1800" dirty="0" smtClean="0">
                <a:solidFill>
                  <a:schemeClr val="tx2"/>
                </a:solidFill>
              </a:rPr>
              <a:t>and give its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units</a:t>
            </a:r>
            <a:r>
              <a:rPr lang="en-GB" sz="1800" b="1" dirty="0" smtClean="0">
                <a:solidFill>
                  <a:schemeClr val="tx2"/>
                </a:solidFill>
              </a:rPr>
              <a:t>.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9050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6a/ </a:t>
            </a:r>
            <a:r>
              <a:rPr lang="en-GB" sz="1800" dirty="0" smtClean="0">
                <a:solidFill>
                  <a:schemeClr val="tx2"/>
                </a:solidFill>
              </a:rPr>
              <a:t>A horse is running around a circular track at constant        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 </a:t>
            </a:r>
            <a:r>
              <a:rPr lang="en-GB" sz="1800" dirty="0" smtClean="0">
                <a:solidFill>
                  <a:schemeClr val="tx2"/>
                </a:solidFill>
              </a:rPr>
              <a:t>     speed. </a:t>
            </a:r>
            <a:r>
              <a:rPr lang="en-GB" sz="1800" b="1" dirty="0" smtClean="0">
                <a:solidFill>
                  <a:schemeClr val="tx2"/>
                </a:solidFill>
              </a:rPr>
              <a:t>Is it accelerating</a:t>
            </a:r>
            <a:r>
              <a:rPr lang="en-GB" sz="1800" dirty="0" smtClean="0">
                <a:solidFill>
                  <a:schemeClr val="tx2"/>
                </a:solidFill>
              </a:rPr>
              <a:t>?</a:t>
            </a:r>
          </a:p>
          <a:p>
            <a:r>
              <a:rPr lang="en-GB" sz="1800" b="1" dirty="0" smtClean="0">
                <a:solidFill>
                  <a:schemeClr val="tx2"/>
                </a:solidFill>
              </a:rPr>
              <a:t>6b/ </a:t>
            </a:r>
            <a:r>
              <a:rPr lang="en-GB" sz="1800" dirty="0" smtClean="0">
                <a:solidFill>
                  <a:schemeClr val="tx2"/>
                </a:solidFill>
              </a:rPr>
              <a:t>Explain your answer. (1 sentence)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087469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7/ </a:t>
            </a:r>
            <a:r>
              <a:rPr lang="en-GB" sz="1800" dirty="0" smtClean="0">
                <a:solidFill>
                  <a:schemeClr val="tx2"/>
                </a:solidFill>
              </a:rPr>
              <a:t>Define ‘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kinematics</a:t>
            </a:r>
            <a:r>
              <a:rPr lang="en-GB" sz="1800" b="1" dirty="0" smtClean="0">
                <a:solidFill>
                  <a:schemeClr val="tx2"/>
                </a:solidFill>
              </a:rPr>
              <a:t>’? 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8100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8/ </a:t>
            </a:r>
            <a:r>
              <a:rPr lang="en-GB" sz="1800" dirty="0" smtClean="0">
                <a:solidFill>
                  <a:schemeClr val="tx2"/>
                </a:solidFill>
              </a:rPr>
              <a:t>What are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GB" sz="1800" dirty="0" smtClean="0">
                <a:solidFill>
                  <a:schemeClr val="tx2"/>
                </a:solidFill>
              </a:rPr>
              <a:t>,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GB" sz="1800" dirty="0" smtClean="0">
                <a:solidFill>
                  <a:schemeClr val="tx2"/>
                </a:solidFill>
              </a:rPr>
              <a:t>,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GB" sz="1800" dirty="0" smtClean="0">
                <a:solidFill>
                  <a:schemeClr val="tx2"/>
                </a:solidFill>
              </a:rPr>
              <a:t>,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GB" sz="1800" dirty="0" smtClean="0">
                <a:solidFill>
                  <a:schemeClr val="tx2"/>
                </a:solidFill>
              </a:rPr>
              <a:t> and </a:t>
            </a:r>
            <a:r>
              <a:rPr lang="en-GB" sz="1800" b="1" dirty="0" smtClean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GB" sz="1800" dirty="0" smtClean="0">
                <a:solidFill>
                  <a:schemeClr val="tx2"/>
                </a:solidFill>
              </a:rPr>
              <a:t>?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433" y="12954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433" y="19050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433" y="24384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2433" y="3124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433" y="3865652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  <p:bldP spid="12" grpId="0"/>
      <p:bldP spid="10" grpId="0" animBg="1"/>
      <p:bldP spid="13" grpId="0" animBg="1"/>
      <p:bldP spid="14" grpId="0" animBg="1"/>
      <p:bldP spid="16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954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9/ </a:t>
            </a:r>
            <a:r>
              <a:rPr lang="en-GB" sz="1800" dirty="0" smtClean="0">
                <a:solidFill>
                  <a:schemeClr val="tx2"/>
                </a:solidFill>
              </a:rPr>
              <a:t>State what are the gradients of graphs of: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	</a:t>
            </a:r>
            <a:r>
              <a:rPr lang="en-GB" sz="1800" dirty="0" smtClean="0">
                <a:solidFill>
                  <a:schemeClr val="tx2"/>
                </a:solidFill>
              </a:rPr>
              <a:t>	(a) s/t </a:t>
            </a:r>
          </a:p>
          <a:p>
            <a:r>
              <a:rPr lang="en-GB" sz="1800" dirty="0" smtClean="0">
                <a:solidFill>
                  <a:schemeClr val="tx2"/>
                </a:solidFill>
              </a:rPr>
              <a:t>	</a:t>
            </a:r>
            <a:r>
              <a:rPr lang="en-GB" sz="1800" dirty="0" smtClean="0">
                <a:solidFill>
                  <a:schemeClr val="tx2"/>
                </a:solidFill>
              </a:rPr>
              <a:t>	(b) v/t</a:t>
            </a:r>
          </a:p>
          <a:p>
            <a:r>
              <a:rPr lang="en-GB" sz="1800" b="1" dirty="0" smtClean="0">
                <a:solidFill>
                  <a:schemeClr val="tx2"/>
                </a:solidFill>
              </a:rPr>
              <a:t>	</a:t>
            </a:r>
            <a:r>
              <a:rPr lang="en-GB" sz="1800" b="1" dirty="0" smtClean="0">
                <a:solidFill>
                  <a:schemeClr val="tx2"/>
                </a:solidFill>
              </a:rPr>
              <a:t>	</a:t>
            </a:r>
            <a:r>
              <a:rPr lang="en-GB" sz="1800" dirty="0" smtClean="0">
                <a:solidFill>
                  <a:schemeClr val="tx2"/>
                </a:solidFill>
              </a:rPr>
              <a:t>(c) a/t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6670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chemeClr val="tx2"/>
                </a:solidFill>
              </a:rPr>
              <a:t>10/ </a:t>
            </a:r>
            <a:r>
              <a:rPr lang="en-GB" sz="1800" dirty="0" smtClean="0">
                <a:solidFill>
                  <a:schemeClr val="tx2"/>
                </a:solidFill>
              </a:rPr>
              <a:t>Sketch s/t, v/t and a/t graphs for the following</a:t>
            </a:r>
            <a:r>
              <a:rPr lang="en-GB" sz="1800" dirty="0" smtClean="0">
                <a:solidFill>
                  <a:schemeClr val="tx2"/>
                </a:solidFill>
              </a:rPr>
              <a:t>:</a:t>
            </a:r>
          </a:p>
          <a:p>
            <a:endParaRPr lang="en-US" sz="1800" dirty="0" smtClean="0">
              <a:solidFill>
                <a:schemeClr val="tx2"/>
              </a:solidFill>
            </a:endParaRPr>
          </a:p>
          <a:p>
            <a:pPr lvl="0"/>
            <a:r>
              <a:rPr lang="en-GB" sz="1800" dirty="0" smtClean="0">
                <a:solidFill>
                  <a:schemeClr val="tx2"/>
                </a:solidFill>
              </a:rPr>
              <a:t>	(a) a </a:t>
            </a:r>
            <a:r>
              <a:rPr lang="en-GB" sz="1800" dirty="0" smtClean="0">
                <a:solidFill>
                  <a:schemeClr val="tx2"/>
                </a:solidFill>
              </a:rPr>
              <a:t>man diving off a cliff into the sea (ignore </a:t>
            </a:r>
            <a:r>
              <a:rPr lang="en-GB" sz="1800" dirty="0" smtClean="0">
                <a:solidFill>
                  <a:schemeClr val="tx2"/>
                </a:solidFill>
              </a:rPr>
              <a:t>AR)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0"/>
            <a:r>
              <a:rPr lang="en-GB" sz="1800" dirty="0" smtClean="0">
                <a:solidFill>
                  <a:schemeClr val="tx2"/>
                </a:solidFill>
              </a:rPr>
              <a:t>	(b) a </a:t>
            </a:r>
            <a:r>
              <a:rPr lang="en-GB" sz="1800" dirty="0" smtClean="0">
                <a:solidFill>
                  <a:schemeClr val="tx2"/>
                </a:solidFill>
              </a:rPr>
              <a:t>dog jumping up into the air to catch a ball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0"/>
            <a:r>
              <a:rPr lang="en-GB" sz="1800" dirty="0" smtClean="0">
                <a:solidFill>
                  <a:schemeClr val="tx2"/>
                </a:solidFill>
              </a:rPr>
              <a:t>	(c) a </a:t>
            </a:r>
            <a:r>
              <a:rPr lang="en-GB" sz="1800" dirty="0" smtClean="0">
                <a:solidFill>
                  <a:schemeClr val="tx2"/>
                </a:solidFill>
              </a:rPr>
              <a:t>girl on a trampoline (3 jumps)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433" y="12954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433" y="32004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433" y="35052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433" y="3810000"/>
            <a:ext cx="304800" cy="3048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304" y="4548475"/>
            <a:ext cx="23622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GB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/40 marks total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7" grpId="0" animBg="1"/>
      <p:bldP spid="10" grpId="0" animBg="1"/>
      <p:bldP spid="11" grpId="0" animBg="1"/>
      <p:bldP spid="13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192</Words>
  <Application>Microsoft Office PowerPoint</Application>
  <PresentationFormat>Custom</PresentationFormat>
  <Paragraphs>43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45</cp:revision>
  <dcterms:created xsi:type="dcterms:W3CDTF">2008-08-30T18:16:19Z</dcterms:created>
  <dcterms:modified xsi:type="dcterms:W3CDTF">2008-09-07T18:57:09Z</dcterms:modified>
</cp:coreProperties>
</file>