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62" r:id="rId5"/>
    <p:sldId id="263" r:id="rId6"/>
    <p:sldId id="265" r:id="rId7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276" autoAdjust="0"/>
    <p:restoredTop sz="94667" autoAdjust="0"/>
  </p:normalViewPr>
  <p:slideViewPr>
    <p:cSldViewPr>
      <p:cViewPr>
        <p:scale>
          <a:sx n="66" d="100"/>
          <a:sy n="66" d="100"/>
        </p:scale>
        <p:origin x="-1116" y="-570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- </a:t>
            </a:r>
            <a:r>
              <a:rPr lang="en-GB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Motion</a:t>
            </a:r>
            <a:r>
              <a:rPr lang="en-GB" baseline="0" dirty="0" smtClean="0"/>
              <a:t> </a:t>
            </a:r>
            <a:r>
              <a:rPr lang="en-GB" baseline="0" dirty="0" smtClean="0"/>
              <a:t>Graphs 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- </a:t>
            </a:r>
            <a:r>
              <a:rPr lang="en-GB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Motion</a:t>
            </a:r>
            <a:r>
              <a:rPr lang="en-GB" baseline="0" dirty="0" smtClean="0"/>
              <a:t> </a:t>
            </a:r>
            <a:r>
              <a:rPr lang="en-GB" baseline="0" dirty="0" smtClean="0"/>
              <a:t>Graphs 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Motion </a:t>
            </a:r>
            <a:r>
              <a:rPr lang="en-GB" sz="2800" b="1" dirty="0" smtClean="0">
                <a:solidFill>
                  <a:srgbClr val="0070C0"/>
                </a:solidFill>
              </a:rPr>
              <a:t>Graphs, kinematics - 2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0787" y="1979474"/>
            <a:ext cx="6460613" cy="1754326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 </a:t>
            </a:r>
            <a:r>
              <a:rPr lang="en-GB" sz="1800" dirty="0" smtClean="0"/>
              <a:t>Consider more complicated motion (kinematics) graphs such as those for a thrown ball and </a:t>
            </a:r>
            <a:r>
              <a:rPr lang="en-GB" sz="1800" dirty="0" smtClean="0"/>
              <a:t>for a </a:t>
            </a:r>
            <a:r>
              <a:rPr lang="en-GB" sz="1800" dirty="0" smtClean="0"/>
              <a:t>bouncing ball.</a:t>
            </a:r>
            <a:endParaRPr lang="en-GB" sz="1800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7620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The </a:t>
            </a:r>
            <a:r>
              <a:rPr lang="en-GB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gradient</a:t>
            </a:r>
            <a:r>
              <a:rPr lang="en-GB" sz="20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of a displacement-time graph is = </a:t>
            </a:r>
            <a:r>
              <a:rPr lang="en-GB" sz="2000" dirty="0" smtClean="0">
                <a:solidFill>
                  <a:schemeClr val="tx2"/>
                </a:solidFill>
              </a:rPr>
              <a:t>velocity</a:t>
            </a:r>
            <a:r>
              <a:rPr lang="en-GB" sz="2000" dirty="0" smtClean="0">
                <a:solidFill>
                  <a:schemeClr val="tx2"/>
                </a:solidFill>
              </a:rPr>
              <a:t>.</a:t>
            </a:r>
            <a:endParaRPr lang="en-GB" sz="24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28600" y="1905000"/>
            <a:ext cx="3048000" cy="2745383"/>
            <a:chOff x="3733800" y="1981200"/>
            <a:chExt cx="3048000" cy="2745383"/>
          </a:xfrm>
        </p:grpSpPr>
        <p:grpSp>
          <p:nvGrpSpPr>
            <p:cNvPr id="20" name="Group 19"/>
            <p:cNvGrpSpPr/>
            <p:nvPr/>
          </p:nvGrpSpPr>
          <p:grpSpPr>
            <a:xfrm>
              <a:off x="3733800" y="1981200"/>
              <a:ext cx="3048000" cy="2745383"/>
              <a:chOff x="3505200" y="2134394"/>
              <a:chExt cx="3048000" cy="2745383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rot="5400000" flipH="1" flipV="1">
                <a:off x="2667000" y="3352800"/>
                <a:ext cx="2438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3810000" y="4495800"/>
                <a:ext cx="2743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Freeform 15"/>
              <p:cNvSpPr/>
              <p:nvPr/>
            </p:nvSpPr>
            <p:spPr>
              <a:xfrm>
                <a:off x="3893906" y="2362199"/>
                <a:ext cx="2506894" cy="2137881"/>
              </a:xfrm>
              <a:custGeom>
                <a:avLst/>
                <a:gdLst>
                  <a:gd name="connsiteX0" fmla="*/ 0 w 2484633"/>
                  <a:gd name="connsiteY0" fmla="*/ 2411002 h 2411002"/>
                  <a:gd name="connsiteX1" fmla="*/ 523982 w 2484633"/>
                  <a:gd name="connsiteY1" fmla="*/ 2308260 h 2411002"/>
                  <a:gd name="connsiteX2" fmla="*/ 893851 w 2484633"/>
                  <a:gd name="connsiteY2" fmla="*/ 2195245 h 2411002"/>
                  <a:gd name="connsiteX3" fmla="*/ 1500027 w 2484633"/>
                  <a:gd name="connsiteY3" fmla="*/ 1917842 h 2411002"/>
                  <a:gd name="connsiteX4" fmla="*/ 2034283 w 2484633"/>
                  <a:gd name="connsiteY4" fmla="*/ 1424683 h 2411002"/>
                  <a:gd name="connsiteX5" fmla="*/ 2352782 w 2484633"/>
                  <a:gd name="connsiteY5" fmla="*/ 777411 h 2411002"/>
                  <a:gd name="connsiteX6" fmla="*/ 2465797 w 2484633"/>
                  <a:gd name="connsiteY6" fmla="*/ 119865 h 2411002"/>
                  <a:gd name="connsiteX7" fmla="*/ 2465797 w 2484633"/>
                  <a:gd name="connsiteY7" fmla="*/ 58220 h 2411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84633" h="2411002">
                    <a:moveTo>
                      <a:pt x="0" y="2411002"/>
                    </a:moveTo>
                    <a:cubicBezTo>
                      <a:pt x="187503" y="2377610"/>
                      <a:pt x="375007" y="2344219"/>
                      <a:pt x="523982" y="2308260"/>
                    </a:cubicBezTo>
                    <a:cubicBezTo>
                      <a:pt x="672957" y="2272301"/>
                      <a:pt x="731177" y="2260315"/>
                      <a:pt x="893851" y="2195245"/>
                    </a:cubicBezTo>
                    <a:cubicBezTo>
                      <a:pt x="1056525" y="2130175"/>
                      <a:pt x="1309955" y="2046269"/>
                      <a:pt x="1500027" y="1917842"/>
                    </a:cubicBezTo>
                    <a:cubicBezTo>
                      <a:pt x="1690099" y="1789415"/>
                      <a:pt x="1892157" y="1614755"/>
                      <a:pt x="2034283" y="1424683"/>
                    </a:cubicBezTo>
                    <a:cubicBezTo>
                      <a:pt x="2176409" y="1234611"/>
                      <a:pt x="2280863" y="994881"/>
                      <a:pt x="2352782" y="777411"/>
                    </a:cubicBezTo>
                    <a:cubicBezTo>
                      <a:pt x="2424701" y="559941"/>
                      <a:pt x="2446961" y="239730"/>
                      <a:pt x="2465797" y="119865"/>
                    </a:cubicBezTo>
                    <a:cubicBezTo>
                      <a:pt x="2484633" y="0"/>
                      <a:pt x="2475215" y="29110"/>
                      <a:pt x="2465797" y="58220"/>
                    </a:cubicBezTo>
                  </a:path>
                </a:pathLst>
              </a:cu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505200" y="44958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0</a:t>
                </a:r>
                <a:endParaRPr lang="en-GB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410200" y="45720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time</a:t>
                </a:r>
                <a:endParaRPr lang="en-GB" sz="16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 rot="16200000">
                <a:off x="2744689" y="3122711"/>
                <a:ext cx="1828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displacement</a:t>
                </a:r>
                <a:endParaRPr lang="en-GB" sz="1600" dirty="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5607978" y="2844230"/>
              <a:ext cx="1371600" cy="9144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962400" y="813137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The </a:t>
            </a:r>
            <a:r>
              <a:rPr lang="en-GB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gradient</a:t>
            </a:r>
            <a:r>
              <a:rPr lang="en-GB" sz="2000" dirty="0" smtClean="0">
                <a:solidFill>
                  <a:schemeClr val="tx2"/>
                </a:solidFill>
              </a:rPr>
              <a:t> of a velocity-time graph is = acceleration</a:t>
            </a:r>
            <a:r>
              <a:rPr lang="en-GB" sz="2000" dirty="0" smtClean="0">
                <a:solidFill>
                  <a:schemeClr val="tx2"/>
                </a:solidFill>
              </a:rPr>
              <a:t>.</a:t>
            </a:r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33800" y="1981200"/>
            <a:ext cx="3048000" cy="2745383"/>
            <a:chOff x="3733800" y="1981200"/>
            <a:chExt cx="3048000" cy="2745383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2895600" y="3199606"/>
              <a:ext cx="2438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038600" y="4342606"/>
              <a:ext cx="2743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733800" y="4342606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38800" y="4418806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2973289" y="2969517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velocity</a:t>
              </a:r>
              <a:endParaRPr lang="en-GB" sz="1600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flipV="1">
              <a:off x="4114800" y="2286000"/>
              <a:ext cx="2286000" cy="20574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838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constant acceleration 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is a </a:t>
            </a:r>
            <a:r>
              <a:rPr lang="en-GB" sz="2000" b="1" dirty="0" smtClean="0">
                <a:solidFill>
                  <a:schemeClr val="tx2"/>
                </a:solidFill>
              </a:rPr>
              <a:t>flat line.</a:t>
            </a:r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1976834"/>
            <a:ext cx="3048000" cy="2745383"/>
            <a:chOff x="3733800" y="1981200"/>
            <a:chExt cx="3048000" cy="2745383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895600" y="3199606"/>
              <a:ext cx="2438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4038600" y="4342606"/>
              <a:ext cx="2743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733800" y="4342606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38800" y="4418806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2973289" y="2969517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acceleration</a:t>
              </a:r>
              <a:endParaRPr lang="en-GB" sz="16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14800" y="3124200"/>
              <a:ext cx="24384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733800" y="1979017"/>
            <a:ext cx="3048000" cy="2745383"/>
            <a:chOff x="3733800" y="1981200"/>
            <a:chExt cx="3048000" cy="2745383"/>
          </a:xfrm>
        </p:grpSpPr>
        <p:grpSp>
          <p:nvGrpSpPr>
            <p:cNvPr id="13" name="Group 4"/>
            <p:cNvGrpSpPr/>
            <p:nvPr/>
          </p:nvGrpSpPr>
          <p:grpSpPr>
            <a:xfrm>
              <a:off x="3733800" y="1981200"/>
              <a:ext cx="3048000" cy="2745383"/>
              <a:chOff x="3733800" y="1981200"/>
              <a:chExt cx="3048000" cy="2745383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rot="5400000" flipH="1" flipV="1">
                <a:off x="2895600" y="3199606"/>
                <a:ext cx="2438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4038600" y="4342606"/>
                <a:ext cx="2743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3733800" y="4342606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0</a:t>
                </a:r>
                <a:endParaRPr lang="en-GB" sz="16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638800" y="4418806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time</a:t>
                </a:r>
                <a:endParaRPr lang="en-GB" sz="16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16200000">
                <a:off x="2973289" y="2969517"/>
                <a:ext cx="1828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velocity</a:t>
                </a:r>
                <a:endParaRPr lang="en-GB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V="1">
                <a:off x="4114800" y="2438400"/>
                <a:ext cx="2286000" cy="1905000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5" name="Flowchart: Manual Input 14"/>
            <p:cNvSpPr/>
            <p:nvPr/>
          </p:nvSpPr>
          <p:spPr>
            <a:xfrm>
              <a:off x="5313452" y="3124200"/>
              <a:ext cx="304800" cy="1219200"/>
            </a:xfrm>
            <a:prstGeom prst="flowChartManualIn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26978" y="4330149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solidFill>
                    <a:schemeClr val="tx2"/>
                  </a:solidFill>
                  <a:latin typeface="Symbol" pitchFamily="18" charset="2"/>
                </a:rPr>
                <a:t>D</a:t>
              </a:r>
              <a:r>
                <a:rPr lang="en-GB" dirty="0" err="1" smtClean="0">
                  <a:solidFill>
                    <a:schemeClr val="tx2"/>
                  </a:solidFill>
                </a:rPr>
                <a:t>t</a:t>
              </a:r>
              <a:endParaRPr lang="en-GB" sz="1600" dirty="0">
                <a:solidFill>
                  <a:schemeClr val="tx2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962400" y="7620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The </a:t>
            </a:r>
            <a:r>
              <a:rPr lang="en-GB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area under</a:t>
            </a:r>
            <a:r>
              <a:rPr lang="en-GB" sz="2000" dirty="0" smtClean="0">
                <a:solidFill>
                  <a:schemeClr val="tx2"/>
                </a:solidFill>
              </a:rPr>
              <a:t> a velocity-time graph is = displacement.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769203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What would the curves look lik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e for a ball thrown upwards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-276467" y="2971506"/>
            <a:ext cx="1829285" cy="1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86740" y="3828924"/>
            <a:ext cx="185166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" y="3828924"/>
            <a:ext cx="308610" cy="230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1666875" y="3886089"/>
            <a:ext cx="720090" cy="230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time</a:t>
            </a:r>
            <a:endParaRPr lang="en-GB" sz="1600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-201107" y="2810406"/>
            <a:ext cx="137196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displacement</a:t>
            </a:r>
            <a:endParaRPr lang="en-GB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667000" y="3048000"/>
            <a:ext cx="20574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2926422"/>
            <a:ext cx="342900" cy="230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4056152" y="3033444"/>
            <a:ext cx="800100" cy="230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time</a:t>
            </a:r>
            <a:endParaRPr lang="en-GB" sz="1600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867835" y="2322801"/>
            <a:ext cx="1371964" cy="230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velocity</a:t>
            </a:r>
            <a:endParaRPr lang="en-GB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052402" y="3058274"/>
            <a:ext cx="1988820" cy="1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21148" y="2928900"/>
            <a:ext cx="331470" cy="230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0</a:t>
            </a:r>
            <a:endParaRPr lang="en-GB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400800" y="3027452"/>
            <a:ext cx="773430" cy="230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time</a:t>
            </a:r>
            <a:endParaRPr lang="en-GB" sz="1600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4258464" y="2282725"/>
            <a:ext cx="1369055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acceleration</a:t>
            </a:r>
            <a:endParaRPr lang="en-GB" sz="1600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1370805" y="3123406"/>
            <a:ext cx="2743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3734594" y="3123406"/>
            <a:ext cx="2743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438400" y="4267200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</a:t>
            </a:r>
            <a:endParaRPr lang="en-GB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458948" y="1594208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4806592" y="4283466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-</a:t>
            </a:r>
            <a:endParaRPr lang="en-GB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4827140" y="1610474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sz="16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609600" y="2757756"/>
            <a:ext cx="1676400" cy="2133600"/>
            <a:chOff x="609600" y="2757756"/>
            <a:chExt cx="1676400" cy="2133600"/>
          </a:xfrm>
        </p:grpSpPr>
        <p:sp>
          <p:nvSpPr>
            <p:cNvPr id="55" name="Arc 54"/>
            <p:cNvSpPr/>
            <p:nvPr/>
          </p:nvSpPr>
          <p:spPr>
            <a:xfrm>
              <a:off x="609600" y="2757756"/>
              <a:ext cx="1676400" cy="2133600"/>
            </a:xfrm>
            <a:prstGeom prst="arc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Arc 55"/>
            <p:cNvSpPr/>
            <p:nvPr/>
          </p:nvSpPr>
          <p:spPr>
            <a:xfrm flipH="1">
              <a:off x="685800" y="2757756"/>
              <a:ext cx="1524000" cy="2133600"/>
            </a:xfrm>
            <a:prstGeom prst="arc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9" name="Straight Connector 58"/>
          <p:cNvCxnSpPr/>
          <p:nvPr/>
        </p:nvCxnSpPr>
        <p:spPr>
          <a:xfrm rot="16200000" flipH="1">
            <a:off x="2590800" y="2133600"/>
            <a:ext cx="2209800" cy="1905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105400" y="4267200"/>
            <a:ext cx="1857782" cy="389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562600" y="3886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2">
                    <a:lumMod val="75000"/>
                  </a:schemeClr>
                </a:solidFill>
              </a:rPr>
              <a:t>- 9.8 ms</a:t>
            </a:r>
            <a:r>
              <a:rPr lang="en-GB" sz="1600" baseline="30000" dirty="0" smtClean="0">
                <a:solidFill>
                  <a:schemeClr val="tx2">
                    <a:lumMod val="75000"/>
                  </a:schemeClr>
                </a:solidFill>
              </a:rPr>
              <a:t>-2</a:t>
            </a:r>
            <a:endParaRPr lang="en-US" sz="16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90600" y="2438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0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16986036">
            <a:off x="400702" y="3313961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+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 rot="4604498">
            <a:off x="1489398" y="3334525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-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 rot="2930693">
            <a:off x="2487868" y="2731062"/>
            <a:ext cx="25154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Slope = constant &amp; negative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819400" y="3124200"/>
            <a:ext cx="1066800" cy="1023610"/>
            <a:chOff x="2819400" y="3124200"/>
            <a:chExt cx="1066800" cy="1023610"/>
          </a:xfrm>
        </p:grpSpPr>
        <p:sp>
          <p:nvSpPr>
            <p:cNvPr id="68" name="TextBox 67"/>
            <p:cNvSpPr txBox="1"/>
            <p:nvPr/>
          </p:nvSpPr>
          <p:spPr>
            <a:xfrm>
              <a:off x="2819400" y="3886200"/>
              <a:ext cx="106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2">
                      <a:lumMod val="75000"/>
                    </a:schemeClr>
                  </a:solidFill>
                </a:rPr>
                <a:t>velocity = 0</a:t>
              </a:r>
              <a:endParaRPr lang="en-US" sz="11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70" name="Straight Arrow Connector 69"/>
            <p:cNvCxnSpPr>
              <a:stCxn id="68" idx="0"/>
            </p:cNvCxnSpPr>
            <p:nvPr/>
          </p:nvCxnSpPr>
          <p:spPr>
            <a:xfrm rot="5400000" flipH="1" flipV="1">
              <a:off x="3086100" y="3390900"/>
              <a:ext cx="762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69203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What would the curves look lik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e for a bouncing ball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GB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438400" y="41910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Velocity is zero at top &amp; bottom of bounce</a:t>
            </a:r>
            <a:endParaRPr lang="en-US" sz="1100" baseline="300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762000" y="609600"/>
            <a:ext cx="6350000" cy="3087957"/>
            <a:chOff x="657761" y="1803400"/>
            <a:chExt cx="6350000" cy="3087957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533694" y="2895307"/>
              <a:ext cx="1829285" cy="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191161" y="3752725"/>
              <a:ext cx="308610" cy="230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87671" y="3606800"/>
              <a:ext cx="720090" cy="230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532855" y="2715709"/>
              <a:ext cx="1371964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displacement</a:t>
              </a:r>
              <a:endParaRPr lang="en-GB" sz="1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04900" y="1803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+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1381661" y="3741421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77"/>
            <p:cNvGrpSpPr/>
            <p:nvPr/>
          </p:nvGrpSpPr>
          <p:grpSpPr>
            <a:xfrm>
              <a:off x="657761" y="2362201"/>
              <a:ext cx="5586153" cy="2529156"/>
              <a:chOff x="609600" y="2423844"/>
              <a:chExt cx="5586153" cy="2529156"/>
            </a:xfrm>
          </p:grpSpPr>
          <p:sp>
            <p:nvSpPr>
              <p:cNvPr id="55" name="Arc 54"/>
              <p:cNvSpPr/>
              <p:nvPr/>
            </p:nvSpPr>
            <p:spPr>
              <a:xfrm>
                <a:off x="609600" y="2423844"/>
                <a:ext cx="1676400" cy="2529156"/>
              </a:xfrm>
              <a:prstGeom prst="arc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3" name="Group 56"/>
              <p:cNvGrpSpPr/>
              <p:nvPr/>
            </p:nvGrpSpPr>
            <p:grpSpPr>
              <a:xfrm>
                <a:off x="2362200" y="2646452"/>
                <a:ext cx="1524000" cy="2077948"/>
                <a:chOff x="609600" y="2757756"/>
                <a:chExt cx="1676400" cy="2133600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609600" y="2757756"/>
                  <a:ext cx="16764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Arc 56"/>
                <p:cNvSpPr/>
                <p:nvPr/>
              </p:nvSpPr>
              <p:spPr>
                <a:xfrm flipH="1">
                  <a:off x="685800" y="2757756"/>
                  <a:ext cx="15240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" name="Group 56"/>
              <p:cNvGrpSpPr/>
              <p:nvPr/>
            </p:nvGrpSpPr>
            <p:grpSpPr>
              <a:xfrm>
                <a:off x="3937000" y="2905874"/>
                <a:ext cx="1219200" cy="1544548"/>
                <a:chOff x="574676" y="2757756"/>
                <a:chExt cx="1676400" cy="2133600"/>
              </a:xfrm>
            </p:grpSpPr>
            <p:sp>
              <p:nvSpPr>
                <p:cNvPr id="61" name="Arc 60"/>
                <p:cNvSpPr/>
                <p:nvPr/>
              </p:nvSpPr>
              <p:spPr>
                <a:xfrm>
                  <a:off x="574676" y="2757756"/>
                  <a:ext cx="16764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Arc 61"/>
                <p:cNvSpPr/>
                <p:nvPr/>
              </p:nvSpPr>
              <p:spPr>
                <a:xfrm flipH="1">
                  <a:off x="657546" y="2757756"/>
                  <a:ext cx="1524001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" name="Group 56"/>
              <p:cNvGrpSpPr/>
              <p:nvPr/>
            </p:nvGrpSpPr>
            <p:grpSpPr>
              <a:xfrm>
                <a:off x="5219700" y="3134474"/>
                <a:ext cx="838200" cy="1087348"/>
                <a:chOff x="609600" y="2757756"/>
                <a:chExt cx="1676400" cy="2133600"/>
              </a:xfrm>
            </p:grpSpPr>
            <p:sp>
              <p:nvSpPr>
                <p:cNvPr id="71" name="Arc 70"/>
                <p:cNvSpPr/>
                <p:nvPr/>
              </p:nvSpPr>
              <p:spPr>
                <a:xfrm>
                  <a:off x="609600" y="2757756"/>
                  <a:ext cx="16764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Arc 71"/>
                <p:cNvSpPr/>
                <p:nvPr/>
              </p:nvSpPr>
              <p:spPr>
                <a:xfrm flipH="1">
                  <a:off x="685800" y="2757756"/>
                  <a:ext cx="1524000" cy="2133600"/>
                </a:xfrm>
                <a:prstGeom prst="arc">
                  <a:avLst/>
                </a:prstGeom>
                <a:ln/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74" name="Straight Connector 73"/>
              <p:cNvCxnSpPr>
                <a:stCxn id="55" idx="2"/>
                <a:endCxn id="57" idx="2"/>
              </p:cNvCxnSpPr>
              <p:nvPr/>
            </p:nvCxnSpPr>
            <p:spPr>
              <a:xfrm rot="5400000" flipH="1" flipV="1">
                <a:off x="2357238" y="3614187"/>
                <a:ext cx="2996" cy="145473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3949819" y="3601602"/>
                <a:ext cx="2996" cy="145473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214739" y="3609222"/>
                <a:ext cx="2996" cy="145473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6121519" y="3601602"/>
                <a:ext cx="2996" cy="145473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2" name="Group 131"/>
          <p:cNvGrpSpPr/>
          <p:nvPr/>
        </p:nvGrpSpPr>
        <p:grpSpPr>
          <a:xfrm>
            <a:off x="914401" y="2819400"/>
            <a:ext cx="6244589" cy="1938754"/>
            <a:chOff x="914401" y="2819400"/>
            <a:chExt cx="6244589" cy="1938754"/>
          </a:xfrm>
        </p:grpSpPr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637933" y="3758907"/>
              <a:ext cx="1829285" cy="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1257300" y="36830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438900" y="3683000"/>
              <a:ext cx="720090" cy="230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382308" y="3656293"/>
              <a:ext cx="13719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velocity</a:t>
              </a:r>
              <a:endParaRPr lang="en-GB" sz="16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209139" y="2819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+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1498600" y="381000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11938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-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513806" y="2603500"/>
            <a:ext cx="3761582" cy="1066800"/>
            <a:chOff x="2513806" y="2603500"/>
            <a:chExt cx="3761582" cy="1066800"/>
          </a:xfrm>
        </p:grpSpPr>
        <p:cxnSp>
          <p:nvCxnSpPr>
            <p:cNvPr id="107" name="Straight Connector 106"/>
            <p:cNvCxnSpPr/>
            <p:nvPr/>
          </p:nvCxnSpPr>
          <p:spPr>
            <a:xfrm rot="5400000">
              <a:off x="1981200" y="3136106"/>
              <a:ext cx="10668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3569494" y="3136106"/>
              <a:ext cx="10668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826794" y="3136106"/>
              <a:ext cx="10668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>
              <a:off x="5741194" y="3136106"/>
              <a:ext cx="10668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3276600" y="1536700"/>
            <a:ext cx="2516188" cy="2133600"/>
            <a:chOff x="3276600" y="1536700"/>
            <a:chExt cx="2516188" cy="2133600"/>
          </a:xfrm>
        </p:grpSpPr>
        <p:cxnSp>
          <p:nvCxnSpPr>
            <p:cNvPr id="111" name="Straight Connector 110"/>
            <p:cNvCxnSpPr/>
            <p:nvPr/>
          </p:nvCxnSpPr>
          <p:spPr>
            <a:xfrm rot="5400000">
              <a:off x="2210594" y="2602706"/>
              <a:ext cx="21336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>
              <a:off x="3772694" y="2717006"/>
              <a:ext cx="19050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4991894" y="2869406"/>
              <a:ext cx="16002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1371600" y="3657600"/>
            <a:ext cx="5099050" cy="338554"/>
            <a:chOff x="1365250" y="3651250"/>
            <a:chExt cx="5099050" cy="338554"/>
          </a:xfrm>
        </p:grpSpPr>
        <p:sp>
          <p:nvSpPr>
            <p:cNvPr id="123" name="TextBox 122"/>
            <p:cNvSpPr txBox="1"/>
            <p:nvPr/>
          </p:nvSpPr>
          <p:spPr>
            <a:xfrm>
              <a:off x="23241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0861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116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2755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36525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18287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007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0833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247900" y="4033520"/>
            <a:ext cx="4114800" cy="724634"/>
            <a:chOff x="2247900" y="4033520"/>
            <a:chExt cx="4114800" cy="724634"/>
          </a:xfrm>
        </p:grpSpPr>
        <p:sp>
          <p:nvSpPr>
            <p:cNvPr id="143" name="TextBox 142"/>
            <p:cNvSpPr txBox="1"/>
            <p:nvPr/>
          </p:nvSpPr>
          <p:spPr>
            <a:xfrm>
              <a:off x="3810000" y="4343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118100" y="41910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2479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981700" y="403352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413000" y="2895600"/>
            <a:ext cx="4152900" cy="762000"/>
            <a:chOff x="2413000" y="2895600"/>
            <a:chExt cx="4152900" cy="762000"/>
          </a:xfrm>
        </p:grpSpPr>
        <p:sp>
          <p:nvSpPr>
            <p:cNvPr id="145" name="TextBox 144"/>
            <p:cNvSpPr txBox="1"/>
            <p:nvPr/>
          </p:nvSpPr>
          <p:spPr>
            <a:xfrm>
              <a:off x="2413000" y="2895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000500" y="30904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270500" y="31666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184900" y="33190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2438400" y="2438400"/>
            <a:ext cx="3735388" cy="2209800"/>
            <a:chOff x="2438400" y="2438400"/>
            <a:chExt cx="3735388" cy="2209800"/>
          </a:xfrm>
        </p:grpSpPr>
        <p:cxnSp>
          <p:nvCxnSpPr>
            <p:cNvPr id="139" name="Straight Connector 138"/>
            <p:cNvCxnSpPr/>
            <p:nvPr/>
          </p:nvCxnSpPr>
          <p:spPr>
            <a:xfrm rot="5400000">
              <a:off x="1372394" y="3580606"/>
              <a:ext cx="21336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endCxn id="144" idx="0"/>
            </p:cNvCxnSpPr>
            <p:nvPr/>
          </p:nvCxnSpPr>
          <p:spPr>
            <a:xfrm rot="16200000" flipH="1">
              <a:off x="4475427" y="3357827"/>
              <a:ext cx="1655234" cy="1111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5334794" y="3275806"/>
              <a:ext cx="16764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3019425" y="3429000"/>
              <a:ext cx="19812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/>
          <p:cNvGrpSpPr/>
          <p:nvPr/>
        </p:nvGrpSpPr>
        <p:grpSpPr>
          <a:xfrm>
            <a:off x="2590800" y="2423160"/>
            <a:ext cx="3781108" cy="1066800"/>
            <a:chOff x="2590800" y="2423160"/>
            <a:chExt cx="3781108" cy="1066800"/>
          </a:xfrm>
        </p:grpSpPr>
        <p:cxnSp>
          <p:nvCxnSpPr>
            <p:cNvPr id="134" name="Straight Connector 133"/>
            <p:cNvCxnSpPr/>
            <p:nvPr/>
          </p:nvCxnSpPr>
          <p:spPr>
            <a:xfrm rot="5400000">
              <a:off x="2353469" y="2732881"/>
              <a:ext cx="47625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endCxn id="146" idx="0"/>
            </p:cNvCxnSpPr>
            <p:nvPr/>
          </p:nvCxnSpPr>
          <p:spPr>
            <a:xfrm rot="5400000">
              <a:off x="3963793" y="2863238"/>
              <a:ext cx="454415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5052060" y="2880360"/>
              <a:ext cx="7620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5400000">
              <a:off x="5837714" y="2955766"/>
              <a:ext cx="10668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1524000" y="2971800"/>
            <a:ext cx="4876800" cy="1600200"/>
            <a:chOff x="1524000" y="2971800"/>
            <a:chExt cx="4876800" cy="1600200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1524000" y="3810000"/>
              <a:ext cx="914400" cy="7620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1714500" y="3695700"/>
              <a:ext cx="1600200" cy="1524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2552700" y="3086100"/>
              <a:ext cx="1447800" cy="1371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 flipH="1" flipV="1">
              <a:off x="3467100" y="3771900"/>
              <a:ext cx="1219200" cy="228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4191000" y="3276600"/>
              <a:ext cx="1066800" cy="10668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4822824" y="3740152"/>
              <a:ext cx="1127127" cy="20002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 flipH="1">
              <a:off x="5410200" y="3429000"/>
              <a:ext cx="838200" cy="6858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rot="5400000" flipH="1" flipV="1">
              <a:off x="5943600" y="3733800"/>
              <a:ext cx="685800" cy="228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5" grpId="0"/>
      <p:bldP spid="6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1"/>
          <p:cNvGrpSpPr/>
          <p:nvPr/>
        </p:nvGrpSpPr>
        <p:grpSpPr>
          <a:xfrm>
            <a:off x="711201" y="838200"/>
            <a:ext cx="6244589" cy="1938754"/>
            <a:chOff x="914401" y="2819400"/>
            <a:chExt cx="6244589" cy="1938754"/>
          </a:xfrm>
        </p:grpSpPr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637933" y="3758907"/>
              <a:ext cx="1829285" cy="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1257300" y="36830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438900" y="3683000"/>
              <a:ext cx="720090" cy="230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382308" y="3656293"/>
              <a:ext cx="13719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velocity</a:t>
              </a:r>
              <a:endParaRPr lang="en-GB" sz="16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209139" y="2819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+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1498600" y="381000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11938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-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Group 130"/>
          <p:cNvGrpSpPr/>
          <p:nvPr/>
        </p:nvGrpSpPr>
        <p:grpSpPr>
          <a:xfrm>
            <a:off x="1168400" y="1676400"/>
            <a:ext cx="5099050" cy="338554"/>
            <a:chOff x="1365250" y="3651250"/>
            <a:chExt cx="5099050" cy="338554"/>
          </a:xfrm>
        </p:grpSpPr>
        <p:sp>
          <p:nvSpPr>
            <p:cNvPr id="123" name="TextBox 122"/>
            <p:cNvSpPr txBox="1"/>
            <p:nvPr/>
          </p:nvSpPr>
          <p:spPr>
            <a:xfrm>
              <a:off x="23241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0861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116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52755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36525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18287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007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083300" y="365125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Group 177"/>
          <p:cNvGrpSpPr/>
          <p:nvPr/>
        </p:nvGrpSpPr>
        <p:grpSpPr>
          <a:xfrm>
            <a:off x="2044700" y="2052320"/>
            <a:ext cx="4114800" cy="724634"/>
            <a:chOff x="2247900" y="4033520"/>
            <a:chExt cx="4114800" cy="724634"/>
          </a:xfrm>
        </p:grpSpPr>
        <p:sp>
          <p:nvSpPr>
            <p:cNvPr id="143" name="TextBox 142"/>
            <p:cNvSpPr txBox="1"/>
            <p:nvPr/>
          </p:nvSpPr>
          <p:spPr>
            <a:xfrm>
              <a:off x="3810000" y="4343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118100" y="41910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2479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981700" y="403352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oup 179"/>
          <p:cNvGrpSpPr/>
          <p:nvPr/>
        </p:nvGrpSpPr>
        <p:grpSpPr>
          <a:xfrm>
            <a:off x="2209800" y="914400"/>
            <a:ext cx="4152900" cy="762000"/>
            <a:chOff x="2413000" y="2895600"/>
            <a:chExt cx="4152900" cy="762000"/>
          </a:xfrm>
        </p:grpSpPr>
        <p:sp>
          <p:nvSpPr>
            <p:cNvPr id="145" name="TextBox 144"/>
            <p:cNvSpPr txBox="1"/>
            <p:nvPr/>
          </p:nvSpPr>
          <p:spPr>
            <a:xfrm>
              <a:off x="2413000" y="2895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000500" y="30904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270500" y="31666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184900" y="33190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x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6" name="Group 221"/>
          <p:cNvGrpSpPr/>
          <p:nvPr/>
        </p:nvGrpSpPr>
        <p:grpSpPr>
          <a:xfrm>
            <a:off x="1320800" y="990600"/>
            <a:ext cx="4876800" cy="1600200"/>
            <a:chOff x="1524000" y="2971800"/>
            <a:chExt cx="4876800" cy="1600200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1524000" y="3810000"/>
              <a:ext cx="914400" cy="7620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1714500" y="3695700"/>
              <a:ext cx="1600200" cy="1524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2552700" y="3086100"/>
              <a:ext cx="1447800" cy="1371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 flipH="1" flipV="1">
              <a:off x="3467100" y="3771900"/>
              <a:ext cx="1219200" cy="228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4191000" y="3276600"/>
              <a:ext cx="1066800" cy="10668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4822824" y="3740152"/>
              <a:ext cx="1127127" cy="20002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 flipH="1">
              <a:off x="5410200" y="3429000"/>
              <a:ext cx="838200" cy="6858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rot="5400000" flipH="1" flipV="1">
              <a:off x="5943600" y="3733800"/>
              <a:ext cx="685800" cy="228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1" name="Group 131"/>
          <p:cNvGrpSpPr/>
          <p:nvPr/>
        </p:nvGrpSpPr>
        <p:grpSpPr>
          <a:xfrm>
            <a:off x="711200" y="2861846"/>
            <a:ext cx="6244589" cy="1938754"/>
            <a:chOff x="914401" y="2819400"/>
            <a:chExt cx="6244589" cy="1938754"/>
          </a:xfrm>
        </p:grpSpPr>
        <p:cxnSp>
          <p:nvCxnSpPr>
            <p:cNvPr id="82" name="Straight Arrow Connector 81"/>
            <p:cNvCxnSpPr/>
            <p:nvPr/>
          </p:nvCxnSpPr>
          <p:spPr>
            <a:xfrm rot="5400000" flipH="1" flipV="1">
              <a:off x="637933" y="3758907"/>
              <a:ext cx="1829285" cy="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1257300" y="36830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0</a:t>
              </a:r>
              <a:endParaRPr lang="en-GB" sz="16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438900" y="3683000"/>
              <a:ext cx="720090" cy="230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time</a:t>
              </a:r>
              <a:endParaRPr lang="en-GB" sz="1600" dirty="0"/>
            </a:p>
          </p:txBody>
        </p:sp>
        <p:sp>
          <p:nvSpPr>
            <p:cNvPr id="91" name="TextBox 90"/>
            <p:cNvSpPr txBox="1"/>
            <p:nvPr/>
          </p:nvSpPr>
          <p:spPr>
            <a:xfrm rot="16200000">
              <a:off x="382308" y="3656293"/>
              <a:ext cx="13719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acceleration</a:t>
              </a:r>
              <a:endParaRPr lang="en-GB" sz="16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209139" y="28194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+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1498600" y="381000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193800" y="44196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tx2">
                      <a:lumMod val="75000"/>
                    </a:schemeClr>
                  </a:solidFill>
                </a:rPr>
                <a:t>-</a:t>
              </a:r>
              <a:endParaRPr lang="en-US" sz="1600" baseline="30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371600" y="4572000"/>
            <a:ext cx="4709844" cy="6865"/>
            <a:chOff x="1371600" y="4572000"/>
            <a:chExt cx="4709844" cy="6865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1371600" y="4572000"/>
              <a:ext cx="850901" cy="686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2438400" y="4577277"/>
              <a:ext cx="12954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24300" y="4577277"/>
              <a:ext cx="11430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319444" y="4577277"/>
              <a:ext cx="7620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>
            <a:off x="2209006" y="2971800"/>
            <a:ext cx="230188" cy="1600994"/>
            <a:chOff x="2209006" y="2971800"/>
            <a:chExt cx="230188" cy="1600994"/>
          </a:xfrm>
        </p:grpSpPr>
        <p:cxnSp>
          <p:nvCxnSpPr>
            <p:cNvPr id="115" name="Straight Connector 114"/>
            <p:cNvCxnSpPr/>
            <p:nvPr/>
          </p:nvCxnSpPr>
          <p:spPr>
            <a:xfrm rot="5400000" flipH="1" flipV="1">
              <a:off x="1409700" y="3771900"/>
              <a:ext cx="1600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10800000">
              <a:off x="2209800" y="2971800"/>
              <a:ext cx="2286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1638300" y="3771900"/>
              <a:ext cx="1600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33" name="Group 132"/>
          <p:cNvGrpSpPr/>
          <p:nvPr/>
        </p:nvGrpSpPr>
        <p:grpSpPr>
          <a:xfrm>
            <a:off x="3713252" y="3200400"/>
            <a:ext cx="249148" cy="1392148"/>
            <a:chOff x="3713252" y="2991554"/>
            <a:chExt cx="230188" cy="1600994"/>
          </a:xfrm>
        </p:grpSpPr>
        <p:cxnSp>
          <p:nvCxnSpPr>
            <p:cNvPr id="122" name="Straight Connector 121"/>
            <p:cNvCxnSpPr/>
            <p:nvPr/>
          </p:nvCxnSpPr>
          <p:spPr>
            <a:xfrm rot="5400000" flipH="1" flipV="1">
              <a:off x="2913946" y="3791654"/>
              <a:ext cx="1600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0800000">
              <a:off x="3714046" y="2991554"/>
              <a:ext cx="2286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3142546" y="3791654"/>
              <a:ext cx="1600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5039474" y="3352800"/>
            <a:ext cx="294526" cy="1239748"/>
            <a:chOff x="3713252" y="2991554"/>
            <a:chExt cx="230188" cy="1600994"/>
          </a:xfrm>
        </p:grpSpPr>
        <p:cxnSp>
          <p:nvCxnSpPr>
            <p:cNvPr id="136" name="Straight Connector 135"/>
            <p:cNvCxnSpPr/>
            <p:nvPr/>
          </p:nvCxnSpPr>
          <p:spPr>
            <a:xfrm rot="5400000" flipH="1" flipV="1">
              <a:off x="2913946" y="3791654"/>
              <a:ext cx="1600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>
              <a:off x="3714046" y="2991554"/>
              <a:ext cx="2286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 flipH="1" flipV="1">
              <a:off x="3142546" y="3791654"/>
              <a:ext cx="16002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201</Words>
  <Application>Microsoft Office PowerPoint</Application>
  <PresentationFormat>Custom</PresentationFormat>
  <Paragraphs>100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68</cp:revision>
  <dcterms:created xsi:type="dcterms:W3CDTF">2008-08-30T18:16:19Z</dcterms:created>
  <dcterms:modified xsi:type="dcterms:W3CDTF">2008-09-06T20:28:57Z</dcterms:modified>
</cp:coreProperties>
</file>