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3" r:id="rId2"/>
    <p:sldId id="279" r:id="rId3"/>
    <p:sldId id="283" r:id="rId4"/>
    <p:sldId id="284" r:id="rId5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7" autoAdjust="0"/>
  </p:normalViewPr>
  <p:slideViewPr>
    <p:cSldViewPr snapToGrid="0">
      <p:cViewPr varScale="1">
        <p:scale>
          <a:sx n="93" d="100"/>
          <a:sy n="93" d="100"/>
        </p:scale>
        <p:origin x="-960" y="-96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Power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Power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Power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5070" y="1944669"/>
            <a:ext cx="6460613" cy="1323439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Calculate power from the rate at which work is done or energy </a:t>
            </a:r>
            <a:r>
              <a:rPr lang="en-GB" sz="2000" b="1" dirty="0" smtClean="0"/>
              <a:t>transferred.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7008" y="813371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Pendulum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51930" y="1744609"/>
            <a:ext cx="2260600" cy="8763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 smtClean="0"/>
              <a:t>E</a:t>
            </a:r>
            <a:r>
              <a:rPr lang="en-GB" sz="2400" baseline="-25000" dirty="0" err="1" smtClean="0"/>
              <a:t>k</a:t>
            </a:r>
            <a:endParaRPr lang="en-US" sz="2400" baseline="-25000" dirty="0"/>
          </a:p>
        </p:txBody>
      </p:sp>
      <p:sp>
        <p:nvSpPr>
          <p:cNvPr id="6" name="Rounded Rectangle 5"/>
          <p:cNvSpPr/>
          <p:nvPr/>
        </p:nvSpPr>
        <p:spPr>
          <a:xfrm>
            <a:off x="4075985" y="1744609"/>
            <a:ext cx="2260600" cy="8763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err="1" smtClean="0"/>
              <a:t>E</a:t>
            </a:r>
            <a:r>
              <a:rPr lang="en-GB" sz="2400" baseline="-25000" dirty="0" err="1" smtClean="0"/>
              <a:t>grav</a:t>
            </a:r>
            <a:endParaRPr lang="en-US" sz="2400" baseline="-25000" dirty="0"/>
          </a:p>
        </p:txBody>
      </p:sp>
      <p:sp>
        <p:nvSpPr>
          <p:cNvPr id="9" name="Right Arrow 8"/>
          <p:cNvSpPr/>
          <p:nvPr/>
        </p:nvSpPr>
        <p:spPr>
          <a:xfrm>
            <a:off x="3328826" y="1931543"/>
            <a:ext cx="647272" cy="205484"/>
          </a:xfrm>
          <a:prstGeom prst="right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3306565" y="2207232"/>
            <a:ext cx="647272" cy="205484"/>
          </a:xfrm>
          <a:prstGeom prst="right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418421" y="3277456"/>
            <a:ext cx="2328238" cy="655833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800" dirty="0" smtClean="0"/>
              <a:t>Q1, p43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Power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6674" y="1430961"/>
            <a:ext cx="6578600" cy="726612"/>
          </a:xfrm>
          <a:prstGeom prst="roundRect">
            <a:avLst>
              <a:gd name="adj" fmla="val 2852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endParaRPr lang="en-GB" sz="2400" dirty="0" smtClean="0"/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Power  = energy transferred / time taken     </a:t>
            </a:r>
            <a:r>
              <a:rPr lang="en-GB" sz="2400" dirty="0" smtClean="0"/>
              <a:t>	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414963" y="2446389"/>
            <a:ext cx="6578600" cy="2074239"/>
          </a:xfrm>
          <a:prstGeom prst="roundRect">
            <a:avLst>
              <a:gd name="adj" fmla="val 28523"/>
            </a:avLst>
          </a:prstGeom>
          <a:solidFill>
            <a:schemeClr val="tx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endParaRPr lang="en-GB" sz="2400" dirty="0" smtClean="0"/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Power  = work done / time taken</a:t>
            </a:r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endParaRPr lang="en-GB" sz="2400" dirty="0" smtClean="0"/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∴ P = force x distance / time taken</a:t>
            </a:r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endParaRPr lang="en-GB" sz="2400" dirty="0" smtClean="0"/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∴ P </a:t>
            </a:r>
            <a:r>
              <a:rPr lang="en-GB" sz="2400" dirty="0" smtClean="0"/>
              <a:t>= force x velocity</a:t>
            </a:r>
          </a:p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     </a:t>
            </a:r>
            <a:r>
              <a:rPr lang="en-GB" sz="2400" dirty="0" smtClean="0"/>
              <a:t>	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2054832" y="4726111"/>
            <a:ext cx="3400746" cy="511996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800" dirty="0" smtClean="0"/>
              <a:t>WE, p44 / Q p45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Horsepower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25367" y="1862476"/>
            <a:ext cx="4734958" cy="1096482"/>
          </a:xfrm>
          <a:prstGeom prst="roundRect">
            <a:avLst>
              <a:gd name="adj" fmla="val 2852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 </a:t>
            </a:r>
            <a:r>
              <a:rPr lang="en-GB" sz="2400" dirty="0" smtClean="0"/>
              <a:t>1 HP   ≈   750 W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70</Words>
  <Application>Microsoft Office PowerPoint</Application>
  <PresentationFormat>Custom</PresentationFormat>
  <Paragraphs>24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233</cp:revision>
  <dcterms:created xsi:type="dcterms:W3CDTF">2008-08-30T18:16:19Z</dcterms:created>
  <dcterms:modified xsi:type="dcterms:W3CDTF">2008-10-14T16:59:12Z</dcterms:modified>
</cp:coreProperties>
</file>