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5" r:id="rId3"/>
    <p:sldId id="276" r:id="rId4"/>
    <p:sldId id="277" r:id="rId5"/>
    <p:sldId id="272" r:id="rId6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6" autoAdjust="0"/>
    <p:restoredTop sz="94667" autoAdjust="0"/>
  </p:normalViewPr>
  <p:slideViewPr>
    <p:cSldViewPr snapToGrid="0">
      <p:cViewPr>
        <p:scale>
          <a:sx n="75" d="100"/>
          <a:sy n="75" d="100"/>
        </p:scale>
        <p:origin x="-816" y="-324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Statics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Statics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Statics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435100"/>
            <a:ext cx="6460613" cy="317009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Draw and interpret free-body diagrams to represent forces on an extended rigid </a:t>
            </a:r>
            <a:r>
              <a:rPr lang="en-GB" sz="2000" b="1" dirty="0" smtClean="0"/>
              <a:t>body.</a:t>
            </a:r>
          </a:p>
          <a:p>
            <a:endParaRPr lang="en-US" sz="2000" dirty="0" smtClean="0"/>
          </a:p>
          <a:p>
            <a:r>
              <a:rPr lang="en-GB" sz="2000" b="1" dirty="0" smtClean="0"/>
              <a:t>Resolve forces into components and understand that in any direction the forces balance </a:t>
            </a:r>
            <a:r>
              <a:rPr lang="en-GB" sz="2000" b="1" dirty="0" smtClean="0"/>
              <a:t>out.</a:t>
            </a:r>
          </a:p>
          <a:p>
            <a:endParaRPr lang="en-US" sz="2000" dirty="0" smtClean="0"/>
          </a:p>
          <a:p>
            <a:r>
              <a:rPr lang="en-GB" sz="2000" b="1" dirty="0" smtClean="0"/>
              <a:t>Understand that if a body is in equilibrium then all forces must act through a single </a:t>
            </a:r>
            <a:r>
              <a:rPr lang="en-GB" sz="2000" b="1" dirty="0" smtClean="0"/>
              <a:t>point.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Statics...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1371600"/>
            <a:ext cx="5943600" cy="1524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...deals specifically with objects at rest and where there is no resultant force.</a:t>
            </a:r>
            <a:endParaRPr lang="en-GB" sz="20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762000" y="3200400"/>
            <a:ext cx="5943600" cy="15240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....deals with objects at EQUILBRIUM.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0200" y="1447800"/>
            <a:ext cx="65024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Trig revision...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1511300" y="1917700"/>
            <a:ext cx="1333500" cy="2032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7279610">
            <a:off x="1460500" y="2209801"/>
            <a:ext cx="393700" cy="355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2794000"/>
            <a:ext cx="138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adjacent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5200" y="2692400"/>
            <a:ext cx="138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hypotenuse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98600" y="4038600"/>
            <a:ext cx="138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opposite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62100" y="3759200"/>
            <a:ext cx="1651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644650" y="3829050"/>
            <a:ext cx="1651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74800" y="2489200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Symbol" pitchFamily="18" charset="2"/>
              </a:rPr>
              <a:t>q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65702" y="2717801"/>
            <a:ext cx="138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03800" y="39751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Xsin</a:t>
            </a:r>
            <a:r>
              <a:rPr lang="en-GB" sz="1800" dirty="0" err="1" smtClean="0">
                <a:latin typeface="Symbol" pitchFamily="18" charset="2"/>
              </a:rPr>
              <a:t>q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692650" y="1905000"/>
            <a:ext cx="1365250" cy="2032000"/>
            <a:chOff x="4692650" y="1905000"/>
            <a:chExt cx="1365250" cy="2032000"/>
          </a:xfrm>
        </p:grpSpPr>
        <p:sp>
          <p:nvSpPr>
            <p:cNvPr id="19" name="Right Triangle 18"/>
            <p:cNvSpPr/>
            <p:nvPr/>
          </p:nvSpPr>
          <p:spPr>
            <a:xfrm>
              <a:off x="4724400" y="1905000"/>
              <a:ext cx="1333500" cy="20320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7279610">
              <a:off x="4673600" y="2197101"/>
              <a:ext cx="393700" cy="355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775200" y="3746500"/>
              <a:ext cx="1651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857750" y="3816350"/>
              <a:ext cx="1651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787900" y="2438400"/>
              <a:ext cx="27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Symbol" pitchFamily="18" charset="2"/>
                </a:rPr>
                <a:t>q</a:t>
              </a:r>
              <a:endParaRPr lang="en-US" sz="2400" dirty="0">
                <a:latin typeface="Symbol" pitchFamily="18" charset="2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962400" y="27305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Xcos</a:t>
            </a:r>
            <a:r>
              <a:rPr lang="en-GB" sz="1800" dirty="0" err="1" smtClean="0">
                <a:latin typeface="Symbol" pitchFamily="18" charset="2"/>
              </a:rPr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1" grpId="0"/>
      <p:bldP spid="12" grpId="0"/>
      <p:bldP spid="18" grpId="0"/>
      <p:bldP spid="22" grpId="0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5118100" y="1435100"/>
            <a:ext cx="18288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413000" y="1447800"/>
            <a:ext cx="24257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0200" y="1447800"/>
            <a:ext cx="18415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Resolving vectors...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2502" y="2641601"/>
            <a:ext cx="138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30600" y="38989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10sin</a:t>
            </a:r>
            <a:r>
              <a:rPr lang="en-GB" sz="1800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grpSp>
        <p:nvGrpSpPr>
          <p:cNvPr id="2" name="Group 28"/>
          <p:cNvGrpSpPr/>
          <p:nvPr/>
        </p:nvGrpSpPr>
        <p:grpSpPr>
          <a:xfrm>
            <a:off x="3219450" y="1828800"/>
            <a:ext cx="1365250" cy="2032000"/>
            <a:chOff x="4692650" y="1905000"/>
            <a:chExt cx="1365250" cy="2032000"/>
          </a:xfrm>
        </p:grpSpPr>
        <p:sp>
          <p:nvSpPr>
            <p:cNvPr id="19" name="Right Triangle 18"/>
            <p:cNvSpPr/>
            <p:nvPr/>
          </p:nvSpPr>
          <p:spPr>
            <a:xfrm>
              <a:off x="4724400" y="1905000"/>
              <a:ext cx="1333500" cy="20320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7279610">
              <a:off x="4673600" y="2197101"/>
              <a:ext cx="393700" cy="355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775200" y="3746500"/>
              <a:ext cx="1651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857750" y="3816350"/>
              <a:ext cx="1651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787900" y="2438400"/>
              <a:ext cx="27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Symbol" pitchFamily="18" charset="2"/>
                </a:rPr>
                <a:t>q</a:t>
              </a:r>
              <a:endParaRPr lang="en-US" sz="2400" dirty="0">
                <a:latin typeface="Symbol" pitchFamily="18" charset="2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362200" y="26543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10cos</a:t>
            </a:r>
            <a:r>
              <a:rPr lang="en-GB" sz="1800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" y="1917700"/>
            <a:ext cx="1701802" cy="2032000"/>
            <a:chOff x="1435100" y="1968500"/>
            <a:chExt cx="1701802" cy="2032000"/>
          </a:xfrm>
        </p:grpSpPr>
        <p:cxnSp>
          <p:nvCxnSpPr>
            <p:cNvPr id="28" name="Straight Arrow Connector 27"/>
            <p:cNvCxnSpPr/>
            <p:nvPr/>
          </p:nvCxnSpPr>
          <p:spPr>
            <a:xfrm rot="16200000" flipH="1">
              <a:off x="1104900" y="2324100"/>
              <a:ext cx="2032000" cy="1320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435100" y="2400300"/>
              <a:ext cx="27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Symbol" pitchFamily="18" charset="2"/>
                </a:rPr>
                <a:t>q</a:t>
              </a:r>
              <a:endParaRPr lang="en-US" sz="2400" dirty="0">
                <a:latin typeface="Symbol" pitchFamily="18" charset="2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>
              <a:off x="787400" y="2654300"/>
              <a:ext cx="1346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752602" y="2717801"/>
              <a:ext cx="13843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10 N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34000" y="1524000"/>
            <a:ext cx="1333500" cy="2362200"/>
            <a:chOff x="5054600" y="1536700"/>
            <a:chExt cx="1333500" cy="2362200"/>
          </a:xfrm>
        </p:grpSpPr>
        <p:cxnSp>
          <p:nvCxnSpPr>
            <p:cNvPr id="36" name="Straight Arrow Connector 35"/>
            <p:cNvCxnSpPr/>
            <p:nvPr/>
          </p:nvCxnSpPr>
          <p:spPr>
            <a:xfrm rot="16200000" flipH="1">
              <a:off x="4064000" y="2895600"/>
              <a:ext cx="1993900" cy="127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054600" y="1917700"/>
              <a:ext cx="1320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270500" y="1536700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10sin</a:t>
              </a:r>
              <a:r>
                <a:rPr lang="en-GB" sz="1800" dirty="0" smtClean="0">
                  <a:latin typeface="Symbol" pitchFamily="18" charset="2"/>
                </a:rPr>
                <a:t>q </a:t>
              </a:r>
              <a:r>
                <a:rPr lang="en-GB" sz="1800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4692392" y="2800091"/>
              <a:ext cx="1270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10cos</a:t>
              </a:r>
              <a:r>
                <a:rPr lang="en-GB" sz="1800" dirty="0" smtClean="0">
                  <a:latin typeface="Symbol" pitchFamily="18" charset="2"/>
                </a:rPr>
                <a:t>q  </a:t>
              </a:r>
              <a:r>
                <a:rPr lang="en-GB" sz="1800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0" y="2057400"/>
            <a:ext cx="3048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Statics</a:t>
            </a:r>
          </a:p>
          <a:p>
            <a:pPr algn="ctr"/>
            <a:endParaRPr lang="en-US" sz="2400" dirty="0" smtClean="0"/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Equilibrium</a:t>
            </a:r>
          </a:p>
          <a:p>
            <a:pPr algn="ctr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Resolving</a:t>
            </a:r>
            <a:endParaRPr kumimoji="0" lang="en-GB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113</Words>
  <Application>Microsoft Office PowerPoint</Application>
  <PresentationFormat>Custom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192</cp:revision>
  <dcterms:created xsi:type="dcterms:W3CDTF">2008-08-30T18:16:19Z</dcterms:created>
  <dcterms:modified xsi:type="dcterms:W3CDTF">2008-09-24T19:12:26Z</dcterms:modified>
</cp:coreProperties>
</file>